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86" r:id="rId2"/>
    <p:sldId id="280" r:id="rId3"/>
    <p:sldId id="265" r:id="rId4"/>
    <p:sldId id="282" r:id="rId5"/>
    <p:sldId id="293" r:id="rId6"/>
    <p:sldId id="294" r:id="rId7"/>
    <p:sldId id="295" r:id="rId8"/>
    <p:sldId id="307" r:id="rId9"/>
    <p:sldId id="299" r:id="rId10"/>
    <p:sldId id="298" r:id="rId11"/>
    <p:sldId id="300" r:id="rId12"/>
    <p:sldId id="302" r:id="rId13"/>
    <p:sldId id="304" r:id="rId14"/>
    <p:sldId id="301" r:id="rId15"/>
    <p:sldId id="305" r:id="rId16"/>
    <p:sldId id="306" r:id="rId17"/>
    <p:sldId id="277" r:id="rId18"/>
    <p:sldId id="296" r:id="rId19"/>
    <p:sldId id="28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46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EC684-8E0E-47DF-BFC0-659D3D76776D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F9A96-99C0-45AA-AD24-4DFE8D2736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0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1" name="Picture 67" descr="C:\Users\malves\AppData\Local\Microsoft\Windows\Temporary Internet Files\Content.IE5\IPBZL32E\MPj04312780000[1].jpg"/>
          <p:cNvPicPr>
            <a:picLocks noChangeAspect="1" noChangeArrowheads="1"/>
          </p:cNvPicPr>
          <p:nvPr/>
        </p:nvPicPr>
        <p:blipFill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7158" y="-785842"/>
            <a:ext cx="8215322" cy="821532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5000"/>
              </a:srgbClr>
            </a:outerShdw>
            <a:softEdge rad="635000"/>
          </a:effec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3073E-B235-46C4-9DDE-E6C427803EE8}" type="datetimeFigureOut">
              <a:rPr lang="ru-RU" smtClean="0"/>
              <a:pPr/>
              <a:t>13.03.2024</a:t>
            </a:fld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C1FBE-F42B-452F-9769-10005D2BA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 3" pitchFamily="18" charset="2"/>
        <a:buChar char="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 3" pitchFamily="18" charset="2"/>
        <a:buChar char="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571612"/>
            <a:ext cx="7772400" cy="178595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8" descr="http://nachalka.com/sites/default/userpic/my_family/family_zu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29454" cy="350043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" name="Рисунок 3" descr="dn4m6fr_321fj7zxngd_b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429000"/>
            <a:ext cx="5929322" cy="34290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571612"/>
            <a:ext cx="7659734" cy="437766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«ПРОШЛОЕ» «НАСТОЯЩЕЕ»  «БУДУЩЕЕ»</a:t>
            </a:r>
            <a:br>
              <a:rPr lang="ru-RU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СЕМЬИ</a:t>
            </a:r>
            <a:endParaRPr lang="ru-RU" sz="6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000100" y="2143116"/>
            <a:ext cx="7643866" cy="168116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endParaRPr lang="ru-RU" sz="3600" b="1" kern="1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" name="Picture 2" descr="C:\Users\1\Desktop\romash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71834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3" descr="dn4m6fr_321fj7zxngd_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214554"/>
            <a:ext cx="7286676" cy="4643446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57163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ngl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Что такое </a:t>
            </a:r>
            <a:b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СЕМЬЯ</a:t>
            </a:r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2" descr="C:\Users\1\Desktop\romash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071834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2808312"/>
          </a:xfr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sz="6600" b="1" dirty="0"/>
              <a:t>Словарь Ожегова</a:t>
            </a:r>
            <a:r>
              <a:rPr lang="ru-RU" sz="6600" dirty="0"/>
              <a:t>.</a:t>
            </a:r>
            <a:br>
              <a:rPr lang="ru-RU" sz="6600" dirty="0"/>
            </a:br>
            <a:r>
              <a:rPr lang="ru-RU" sz="6600" dirty="0"/>
              <a:t>Семья – это группа живущих вместе близких родственников.</a:t>
            </a:r>
          </a:p>
        </p:txBody>
      </p:sp>
      <p:pic>
        <p:nvPicPr>
          <p:cNvPr id="3" name="Picture 2" descr="C:\Users\1\Desktop\romash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2500330" cy="186071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6000" b="1" dirty="0"/>
              <a:t>Словарь Даля.</a:t>
            </a:r>
            <a:endParaRPr lang="ru-RU" sz="6000" dirty="0"/>
          </a:p>
          <a:p>
            <a:r>
              <a:rPr lang="ru-RU" sz="6000" dirty="0"/>
              <a:t>Семья – совокупность близких родственников, живущих вместе.</a:t>
            </a:r>
          </a:p>
        </p:txBody>
      </p:sp>
    </p:spTree>
    <p:extLst>
      <p:ext uri="{BB962C8B-B14F-4D97-AF65-F5344CB8AC3E}">
        <p14:creationId xmlns:p14="http://schemas.microsoft.com/office/powerpoint/2010/main" val="34167950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Закон о браке и семье.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Семья – круг лиц, связанных  имущественными и личностными неимущественными правами, вытекающими из брака, родства, призванными способствовать укреплению и развитию семейных отношений.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81526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ru-RU" b="1" dirty="0"/>
              <a:t>Семья – это малая социальная группа, объединенная жильем, общим бюджетом и родственными связями.</a:t>
            </a:r>
          </a:p>
        </p:txBody>
      </p:sp>
    </p:spTree>
    <p:extLst>
      <p:ext uri="{BB962C8B-B14F-4D97-AF65-F5344CB8AC3E}">
        <p14:creationId xmlns:p14="http://schemas.microsoft.com/office/powerpoint/2010/main" val="56802503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make-up-course.ru/wp-content/uploads/4/7/8/47872682e338cb42327d2585f42be9b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604448" cy="645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93538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/>
              <a:t>Семья в прошлом</a:t>
            </a:r>
          </a:p>
        </p:txBody>
      </p:sp>
      <p:pic>
        <p:nvPicPr>
          <p:cNvPr id="4" name="Изображение 2" descr="765310_origina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4911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/>
              <a:t>1 группа   </a:t>
            </a:r>
            <a:r>
              <a:rPr lang="ru-RU" b="1" dirty="0"/>
              <a:t>Рассказ о Домострое.</a:t>
            </a:r>
            <a:endParaRPr lang="ru-RU" dirty="0"/>
          </a:p>
          <a:p>
            <a:r>
              <a:rPr lang="ru-RU" b="1" u="sng" dirty="0"/>
              <a:t>2 группа    </a:t>
            </a:r>
            <a:r>
              <a:rPr lang="ru-RU" b="1" dirty="0"/>
              <a:t>Кто в доме хозяин? Обязанности мужчины и женщины </a:t>
            </a:r>
            <a:endParaRPr lang="ru-RU" dirty="0"/>
          </a:p>
          <a:p>
            <a:r>
              <a:rPr lang="ru-RU" b="1" u="sng" dirty="0"/>
              <a:t>3 группа    </a:t>
            </a:r>
            <a:r>
              <a:rPr lang="ru-RU" b="1" dirty="0"/>
              <a:t>Рассказ о традиционной семье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55063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1752" y="334438"/>
            <a:ext cx="8534400" cy="758952"/>
          </a:xfrm>
        </p:spPr>
        <p:txBody>
          <a:bodyPr>
            <a:noAutofit/>
          </a:bodyPr>
          <a:lstStyle/>
          <a:p>
            <a:r>
              <a:rPr lang="ru-RU" sz="6000" b="1" dirty="0" smtClean="0"/>
              <a:t>Семья в настоящем</a:t>
            </a:r>
            <a:endParaRPr lang="ru-RU" sz="6000" b="1" dirty="0"/>
          </a:p>
        </p:txBody>
      </p:sp>
      <p:pic>
        <p:nvPicPr>
          <p:cNvPr id="4" name="Содержимое 3" descr="Extended-Family1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0" b="9640"/>
          <a:stretch>
            <a:fillRect/>
          </a:stretch>
        </p:blipFill>
        <p:spPr>
          <a:xfrm>
            <a:off x="363120" y="1412776"/>
            <a:ext cx="8503920" cy="4572000"/>
          </a:xfrm>
        </p:spPr>
      </p:pic>
    </p:spTree>
    <p:extLst>
      <p:ext uri="{BB962C8B-B14F-4D97-AF65-F5344CB8AC3E}">
        <p14:creationId xmlns:p14="http://schemas.microsoft.com/office/powerpoint/2010/main" val="18374425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/>
              <a:t>1 группа </a:t>
            </a:r>
            <a:r>
              <a:rPr lang="ru-RU" b="1" dirty="0"/>
              <a:t>Состав семьи</a:t>
            </a:r>
            <a:endParaRPr lang="ru-RU" dirty="0"/>
          </a:p>
          <a:p>
            <a:r>
              <a:rPr lang="ru-RU" b="1" u="sng" dirty="0"/>
              <a:t>2 группа   </a:t>
            </a:r>
            <a:r>
              <a:rPr lang="ru-RU" b="1" dirty="0"/>
              <a:t>Цели создания семьи(по степени значимости)</a:t>
            </a:r>
            <a:endParaRPr lang="ru-RU" dirty="0"/>
          </a:p>
          <a:p>
            <a:r>
              <a:rPr lang="ru-RU" b="1" u="sng" dirty="0"/>
              <a:t>3 группа  </a:t>
            </a:r>
            <a:r>
              <a:rPr lang="ru-RU" b="1" dirty="0"/>
              <a:t>Структура семьи, система ценностей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25935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1752" y="336680"/>
            <a:ext cx="8534400" cy="758952"/>
          </a:xfrm>
        </p:spPr>
        <p:txBody>
          <a:bodyPr>
            <a:noAutofit/>
          </a:bodyPr>
          <a:lstStyle/>
          <a:p>
            <a:r>
              <a:rPr lang="ru-RU" sz="5400" dirty="0" smtClean="0"/>
              <a:t>Семья в будущем</a:t>
            </a:r>
            <a:endParaRPr lang="ru-RU" sz="5400" dirty="0"/>
          </a:p>
        </p:txBody>
      </p:sp>
      <p:pic>
        <p:nvPicPr>
          <p:cNvPr id="4" name="Содержимое 3" descr="445027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14" r="-13814"/>
          <a:stretch>
            <a:fillRect/>
          </a:stretch>
        </p:blipFill>
        <p:spPr>
          <a:xfrm>
            <a:off x="0" y="1635127"/>
            <a:ext cx="9171137" cy="4930719"/>
          </a:xfrm>
        </p:spPr>
      </p:pic>
    </p:spTree>
    <p:extLst>
      <p:ext uri="{BB962C8B-B14F-4D97-AF65-F5344CB8AC3E}">
        <p14:creationId xmlns:p14="http://schemas.microsoft.com/office/powerpoint/2010/main" val="2593410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u="sng" dirty="0"/>
              <a:t>1 </a:t>
            </a:r>
            <a:r>
              <a:rPr lang="ru-RU" sz="3600" b="1" u="sng" dirty="0" smtClean="0"/>
              <a:t>группа  </a:t>
            </a:r>
            <a:r>
              <a:rPr lang="ru-RU" sz="3600" b="1" dirty="0" smtClean="0"/>
              <a:t>Психологические условия</a:t>
            </a:r>
            <a:endParaRPr lang="ru-RU" sz="3600" b="1" dirty="0"/>
          </a:p>
          <a:p>
            <a:r>
              <a:rPr lang="ru-RU" sz="3600" b="1" u="sng" dirty="0"/>
              <a:t>2 группа   </a:t>
            </a:r>
            <a:r>
              <a:rPr lang="ru-RU" sz="3600" b="1" dirty="0"/>
              <a:t>Материальные условия</a:t>
            </a:r>
          </a:p>
          <a:p>
            <a:r>
              <a:rPr lang="ru-RU" sz="3600" b="1" u="sng" dirty="0"/>
              <a:t>3 группа  </a:t>
            </a:r>
            <a:r>
              <a:rPr lang="ru-RU" sz="3600" b="1" dirty="0" smtClean="0"/>
              <a:t>Нравственные </a:t>
            </a:r>
            <a:r>
              <a:rPr lang="ru-RU" sz="3600" b="1" dirty="0"/>
              <a:t>условия</a:t>
            </a:r>
          </a:p>
        </p:txBody>
      </p:sp>
    </p:spTree>
    <p:extLst>
      <p:ext uri="{BB962C8B-B14F-4D97-AF65-F5344CB8AC3E}">
        <p14:creationId xmlns:p14="http://schemas.microsoft.com/office/powerpoint/2010/main" val="211472946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/>
              <a:t>«Идеальная семья для меня – это….»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89205183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u="sng" dirty="0"/>
              <a:t>Обработка результатов теста. Каждый отмеченный пункт — 1 балл.</a:t>
            </a:r>
          </a:p>
          <a:p>
            <a:r>
              <a:rPr lang="ru-RU" b="1" dirty="0"/>
              <a:t>5 и менее баллов — вы хотите получить не супруга (супругу), а </a:t>
            </a:r>
            <a:r>
              <a:rPr lang="ru-RU" b="1" dirty="0" err="1"/>
              <a:t>домработника</a:t>
            </a:r>
            <a:r>
              <a:rPr lang="ru-RU" b="1" dirty="0"/>
              <a:t>.</a:t>
            </a:r>
          </a:p>
          <a:p>
            <a:r>
              <a:rPr lang="ru-RU" b="1" dirty="0"/>
              <a:t>От 6 до 14 баллов — у вас нет особых причин для тревоги, но всё же подумайте над тем, не много ли обязанностей вы перекладываете на плечи будущего супруга.</a:t>
            </a:r>
          </a:p>
          <a:p>
            <a:r>
              <a:rPr lang="ru-RU" b="1" dirty="0"/>
              <a:t>15 и более баллов — вы полностью готовы к семейной жизни. </a:t>
            </a:r>
          </a:p>
        </p:txBody>
      </p:sp>
    </p:spTree>
    <p:extLst>
      <p:ext uri="{BB962C8B-B14F-4D97-AF65-F5344CB8AC3E}">
        <p14:creationId xmlns:p14="http://schemas.microsoft.com/office/powerpoint/2010/main" val="340857149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571612"/>
            <a:ext cx="4657700" cy="318612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Пусть всё это только игра,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ею сказать мы хотели: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Великое чудо семья!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Нет в жизни важнее цели!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Храните её! Берегите!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elanskaya.edusite.ru/images/p43_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3643338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1" name="Picture 1" descr="C:\Users\1\Desktop\Семья Семинар\Семья Материал\romashk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7" y="5357827"/>
            <a:ext cx="1928794" cy="15001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mypresentation.ru/documents/9651fdc16f935df9297ae5158002f347/img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3" y="188640"/>
            <a:ext cx="844893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64107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1\Desktop\Семья Семинар\Семья Материал\5161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8735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0"/>
            <a:ext cx="8001056" cy="85723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Спасибо за урок!</a:t>
            </a:r>
            <a:endParaRPr lang="ru-RU" sz="66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1\Desktop\Семья Семинар\Семья Материал\romashk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5143513"/>
            <a:ext cx="2071670" cy="17144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Slide de fundo para PowerPoint tema Mães">
  <a:themeElements>
    <a:clrScheme name="Fundição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TS102555953</Template>
  <TotalTime>2553</TotalTime>
  <Words>222</Words>
  <Application>Microsoft Office PowerPoint</Application>
  <PresentationFormat>Экран (4:3)</PresentationFormat>
  <Paragraphs>31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Corbel</vt:lpstr>
      <vt:lpstr>Times New Roman</vt:lpstr>
      <vt:lpstr>Wingdings</vt:lpstr>
      <vt:lpstr>Wingdings 3</vt:lpstr>
      <vt:lpstr>Slide de fundo para PowerPoint tema Mães</vt:lpstr>
      <vt:lpstr> </vt:lpstr>
      <vt:lpstr>«ПРОШЛОЕ» «НАСТОЯЩЕЕ»  «БУДУЩЕЕ» СЕМЬИ</vt:lpstr>
      <vt:lpstr>   Что такое                              СЕМЬЯ?</vt:lpstr>
      <vt:lpstr>Словарь Ожегова. Семья – это группа живущих вместе близких родственников.</vt:lpstr>
      <vt:lpstr>Презентация PowerPoint</vt:lpstr>
      <vt:lpstr>Закон о браке и семье. Семья – круг лиц, связанных  имущественными и личностными неимущественными правами, вытекающими из брака, родства, призванными способствовать укреплению и развитию семейных отношений. </vt:lpstr>
      <vt:lpstr>Семья – это малая социальная группа, объединенная жильем, общим бюджетом и родственными связями.</vt:lpstr>
      <vt:lpstr>Презентация PowerPoint</vt:lpstr>
      <vt:lpstr>Семья в прошлом</vt:lpstr>
      <vt:lpstr>Презентация PowerPoint</vt:lpstr>
      <vt:lpstr>Семья в настоящем</vt:lpstr>
      <vt:lpstr>Презентация PowerPoint</vt:lpstr>
      <vt:lpstr>Семья в будущем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урок!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Учетная запись Майкрософт</cp:lastModifiedBy>
  <cp:revision>141</cp:revision>
  <dcterms:created xsi:type="dcterms:W3CDTF">2012-08-28T06:50:31Z</dcterms:created>
  <dcterms:modified xsi:type="dcterms:W3CDTF">2024-03-14T18:02:36Z</dcterms:modified>
</cp:coreProperties>
</file>